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90" y="156"/>
      </p:cViewPr>
      <p:guideLst>
        <p:guide orient="horz" pos="2092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295780E-7280-789C-1723-E980F9A07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4F74F9A-5F15-FC06-05FB-4F07ACAF2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6C57832-A078-C23E-6B4B-962793F6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D7B9C91-8741-D1B2-F1B7-5D9F7F896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9A5FD5E-9366-3CEC-739F-F7B2F64B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03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9786D2-C5DE-6B60-A2BA-C75D11A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7133256-D20F-FC2C-ACE7-7B2CC8534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DC59B0-1394-95F2-6D02-24171F6F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164F3E8-5803-CEAC-6DD9-51FC0402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C760258-62DE-8B92-6C4B-E5C347D9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161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4E264E0-9564-9331-6AEE-900166528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C95AAD5-E2C7-006E-4171-B5C211FAD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EB3888A-6D3C-AD28-2C1D-641E6C3F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68A2D65-7099-1828-00B5-A59CA9D7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3608D86-8ED6-3BE8-5D6E-208A7A6E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27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8225AB-ED5E-777B-5393-A6D8BD38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E230EBC-C175-B035-BA8B-DCD0517AA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B7C756F-227C-2932-5A46-4ABE5664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8CA55A9-5763-4002-68FE-136139DCF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CBB2308-C9B4-E485-F582-77860F27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92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5B6F91-B19F-44D3-0A52-1A2CD7E4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E40B8E4-BBEA-E09B-5297-C038E484D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9055B77-FA64-1DC1-C141-526D847F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74D9FAD-AA5F-9CA6-6A9E-95A3B82F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83D7A0-FFC3-2EB2-1411-1663A6FF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87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805A5A-E0F2-FBCE-874F-17F31E2A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45C8DAE-27C7-0FEF-E437-CB206AF54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DF256BB-2CD9-BB53-C894-8DE2906A9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CCA6B1B-4E20-8796-496C-38698E91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812E831-A2EF-DCB2-9DD4-1F616469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D1BB0D3-ED5D-F722-930B-02639423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761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ADF981C-9B4E-63F4-C1D1-EEC4B7AF2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73BFD4F-5843-436A-71F1-BF85091D2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614BF23-10C5-EF52-A1FF-E21406F43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D7F6184-2CC8-8295-7991-7108CBC63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F9DEF43-942E-F8FE-7E7C-C66A1F914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21B6B70-8AF6-FBCB-B0A4-861C46BA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548A9F01-621C-D53F-6A96-360DA3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FFFC3B4-B5ED-BADB-CC58-2E5FC00E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43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38B6F7-C2D7-69EC-8BA6-91EEE80F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40E971B-EE91-351E-91B9-64DFD489B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8EEB118-2486-B7D6-D17E-66E572CA2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89509CB-7323-76E1-AE76-9BE838E0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447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794CBA4-F91C-ED70-CF15-22FA98C6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11C55357-AA3B-6468-694B-217F240E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9026598-9333-F6C6-5E23-65A572D2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37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AF4EC2-F522-EE90-9E6E-C5E4C3B3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C296F12-71E6-1947-8AC4-6B480840A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8E10193-5D18-A57B-F691-D01AEFEF6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0A81827-0AE0-6A97-5531-1112D69B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0078171-52D4-5956-351E-77C04A50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89AACD7-71D3-1C15-27AC-E1CBD485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61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0149B7-B518-B143-6EC7-50DDFF34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F0BF39C-2380-8D60-F147-DD4A261EA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B1C0DAC-174A-159A-0ED3-629346CCE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9DE5AB5-B8B1-AC10-2688-09138F03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69DBCEA-CF0B-7ECA-0578-A558FFD2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3D7467C-9148-5A9A-26CB-0C10E9AD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911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B4567F7-A6CD-8482-191F-13AE5E91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C1BFC15-84CA-B0F7-7D78-48773E5F9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29141B1-F711-CACB-515F-AB0A36158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A51C3-D2EE-48F5-AE04-4F7C30BFA402}" type="datetimeFigureOut">
              <a:rPr lang="he-IL" smtClean="0"/>
              <a:t>י'/אייר/תשפ"ג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D7F6C8B-B73D-5255-666F-FF1AF381F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9977904-DEC4-8AC9-6A33-909E2C89B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F52E9-7EA6-4120-BBC7-19BDB0FB35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1914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pixabay.com/fr/photoshop-logo-symbole-adobe-ic%C3%B4ne-1065296/" TargetMode="External"/><Relationship Id="rId7" Type="http://schemas.openxmlformats.org/officeDocument/2006/relationships/hyperlink" Target="https://id.wikipedia.org/wiki/Figma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diegomariano.com/react/" TargetMode="External"/><Relationship Id="rId5" Type="http://schemas.openxmlformats.org/officeDocument/2006/relationships/hyperlink" Target="https://geojournalism.org/pt/tools/adobe-illustrator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www.nosinmiubuntu.com/curso-de-desarrollo-en-html5-css-y-javascript-de-apps-web-octava-edicion/html5_css3_javascript5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A5D1C3-50AD-AD31-1456-6AD1874F7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018" y="2328310"/>
            <a:ext cx="9144000" cy="2387600"/>
          </a:xfrm>
        </p:spPr>
        <p:txBody>
          <a:bodyPr/>
          <a:lstStyle/>
          <a:p>
            <a:r>
              <a:rPr lang="en-US" sz="8800" kern="100" dirty="0">
                <a:solidFill>
                  <a:schemeClr val="bg1"/>
                </a:solidFill>
                <a:effectLst/>
                <a:latin typeface="Bodoni MT Black" panose="02070A03080606020203" pitchFamily="18" charset="0"/>
                <a:ea typeface="Calibri" panose="020F0502020204030204" pitchFamily="34" charset="0"/>
                <a:cs typeface="Arial" panose="020B0604020202020204" pitchFamily="34" charset="0"/>
              </a:rPr>
              <a:t>Welcome</a:t>
            </a:r>
            <a:b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6" name="TONES &amp; I - DANCE MONKEY (Karaoke Version)-[AudioTrimmer.com] (4)-[AudioTrimmer.com]">
            <a:hlinkClick r:id="" action="ppaction://media"/>
            <a:extLst>
              <a:ext uri="{FF2B5EF4-FFF2-40B4-BE49-F238E27FC236}">
                <a16:creationId xmlns:a16="http://schemas.microsoft.com/office/drawing/2014/main" id="{73620A6D-2318-B1F7-3E34-4443E5E4B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19D0B9-271F-8309-1677-1392AB67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270" y="2513965"/>
            <a:ext cx="16383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you</a:t>
            </a:r>
            <a:endParaRPr lang="he-IL" sz="54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79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EFDC2C-41B1-164D-FA77-B7567064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2491105"/>
            <a:ext cx="408432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Impressed.</a:t>
            </a:r>
            <a:endParaRPr lang="he-IL" sz="54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0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6EE00A60-A609-112F-1B2E-636A21D3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2491105"/>
            <a:ext cx="408432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MT Black" panose="02070A03080606020203" pitchFamily="18" charset="0"/>
              </a:rPr>
              <a:t>Impressed.</a:t>
            </a:r>
            <a:endParaRPr lang="he-IL" sz="54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8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1000"/>
    </mc:Choice>
    <mc:Fallback xmlns="">
      <p:transition advClick="0"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8710E8DC-6CDE-48A8-364B-5C5F4A71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270" y="1211897"/>
            <a:ext cx="432054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Buckle up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8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1200"/>
    </mc:Choice>
    <mc:Fallback xmlns="">
      <p:transition advClick="0" advTm="12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>
            <a:extLst>
              <a:ext uri="{FF2B5EF4-FFF2-40B4-BE49-F238E27FC236}">
                <a16:creationId xmlns:a16="http://schemas.microsoft.com/office/drawing/2014/main" id="{4B009C07-778F-4340-3BF5-F28F20A7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2469197"/>
            <a:ext cx="320421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Always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04B1D564-CA94-95C5-73D3-4F0E44FD7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2469197"/>
            <a:ext cx="196977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Aim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0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F5FFE60-D08D-8135-547C-228768A1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420" y="320357"/>
            <a:ext cx="196977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high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8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F5FFE60-D08D-8135-547C-228768A1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550" y="2469197"/>
            <a:ext cx="26289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Make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2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F5FFE60-D08D-8135-547C-228768A1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975" y="2492057"/>
            <a:ext cx="192405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The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F5FFE60-D08D-8135-547C-228768A1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155" y="2514917"/>
            <a:ext cx="455866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possible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13D58D89-96A9-07FE-2D45-F92D3180949D}"/>
              </a:ext>
            </a:extLst>
          </p:cNvPr>
          <p:cNvSpPr txBox="1">
            <a:spLocks/>
          </p:cNvSpPr>
          <p:nvPr/>
        </p:nvSpPr>
        <p:spPr>
          <a:xfrm>
            <a:off x="3497580" y="2514917"/>
            <a:ext cx="1403032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75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bg1"/>
                </a:solidFill>
                <a:latin typeface="Bodoni MT Black" panose="02070A03080606020203" pitchFamily="18" charset="0"/>
              </a:rPr>
              <a:t>im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E32A70E-E07D-6721-CDC9-A2DF3AAD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647" y="2617995"/>
            <a:ext cx="1626705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MT Black" panose="02070A03080606020203" pitchFamily="18" charset="0"/>
              </a:rPr>
              <a:t>into</a:t>
            </a:r>
            <a:endParaRPr lang="he-IL" sz="54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32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F5FFE60-D08D-8135-547C-228768A1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544" y="2423477"/>
            <a:ext cx="2728912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ready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50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F5FFE60-D08D-8135-547C-228768A1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0" y="2514917"/>
            <a:ext cx="4295894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For every</a:t>
            </a:r>
            <a:endParaRPr lang="he-IL" sz="66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1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F5FFE60-D08D-8135-547C-228768A1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307" y="2472458"/>
            <a:ext cx="466344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Challenges.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2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F5FFE60-D08D-8135-547C-228768A1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846" y="2537777"/>
            <a:ext cx="5591294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Team worker</a:t>
            </a:r>
            <a:endParaRPr lang="he-IL" sz="66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9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1000"/>
    </mc:Choice>
    <mc:Fallback xmlns="">
      <p:transition advClick="0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F5FFE60-D08D-8135-547C-228768A1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031" y="2718953"/>
            <a:ext cx="208026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But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08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569604" y="1276588"/>
            <a:ext cx="2560316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stop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30AB089-BAD4-0DF5-8879-9EDF1AFFB903}"/>
              </a:ext>
            </a:extLst>
          </p:cNvPr>
          <p:cNvSpPr txBox="1"/>
          <p:nvPr/>
        </p:nvSpPr>
        <p:spPr>
          <a:xfrm>
            <a:off x="3342054" y="2695694"/>
            <a:ext cx="4262706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talking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404569F-A43E-3D83-59E2-AC2A17320447}"/>
              </a:ext>
            </a:extLst>
          </p:cNvPr>
          <p:cNvSpPr txBox="1"/>
          <p:nvPr/>
        </p:nvSpPr>
        <p:spPr>
          <a:xfrm>
            <a:off x="7816894" y="4009668"/>
            <a:ext cx="3432351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about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6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4807025" y="2705725"/>
            <a:ext cx="2327881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Me</a:t>
            </a:r>
            <a:r>
              <a:rPr lang="en-US" sz="8800" dirty="0">
                <a:solidFill>
                  <a:schemeClr val="bg1"/>
                </a:solidFill>
              </a:rPr>
              <a:t>!</a:t>
            </a:r>
            <a:endParaRPr lang="he-IL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2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1200"/>
    </mc:Choice>
    <mc:Fallback xmlns="">
      <p:transition advClick="0" advTm="12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4463566" y="2705725"/>
            <a:ext cx="3264868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allow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6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5158884" y="2705725"/>
            <a:ext cx="1874231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me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0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2442596" y="2568565"/>
            <a:ext cx="7306808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demonstrate</a:t>
            </a:r>
            <a:endParaRPr lang="he-IL" sz="88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07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9D7306D-BC04-10E5-AF54-722BD6F5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917" y="2564986"/>
            <a:ext cx="1388165" cy="1325563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odoni MT Black" panose="02070A03080606020203" pitchFamily="18" charset="0"/>
              </a:rPr>
              <a:t>the</a:t>
            </a:r>
            <a:endParaRPr lang="he-IL" sz="54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2347954" y="2499985"/>
            <a:ext cx="7496091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my creativity</a:t>
            </a:r>
            <a:endParaRPr lang="he-IL" sz="88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11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350"/>
    </mc:Choice>
    <mc:Fallback>
      <p:transition advClick="0" advTm="35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664066" y="579745"/>
            <a:ext cx="5091073" cy="110799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Web design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16B97F4-AAC3-CCE9-E36F-956810A4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137" y="265043"/>
            <a:ext cx="4254489" cy="1363635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49DD262-34C2-9D07-0AE0-99DEBC347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20" y="1687741"/>
            <a:ext cx="3200335" cy="479314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E604B91E-EE05-811E-F0A3-BBEC489C9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04" y="2194965"/>
            <a:ext cx="3200335" cy="428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200"/>
    </mc:Choice>
    <mc:Fallback xmlns="">
      <p:transition advClick="0" advTm="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822302" y="2583844"/>
            <a:ext cx="4899098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App design</a:t>
            </a:r>
            <a:endParaRPr lang="he-IL" sz="66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DB534CE-9F55-79F9-4DA2-E8FEF0DE8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939" y="588733"/>
            <a:ext cx="2456955" cy="532653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6FF4379-9B74-283D-024E-B9B67CBA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948" y="593948"/>
            <a:ext cx="2461946" cy="533734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7321611-3285-2793-C8F5-E6C4C804A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948" y="560567"/>
            <a:ext cx="2482939" cy="538286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1176029-8BF7-554A-E282-A04469026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948" y="560566"/>
            <a:ext cx="2493436" cy="537072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C2D49FBB-08A0-B372-76AB-DCE962AAC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42" y="548432"/>
            <a:ext cx="2482939" cy="5416244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BE3F117B-E851-7862-9679-0B51D5D2D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258" y="533331"/>
            <a:ext cx="2937873" cy="57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0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1022094" y="227712"/>
            <a:ext cx="10525638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Bodoni MT Black" panose="02070A03080606020203" pitchFamily="18" charset="0"/>
              </a:rPr>
              <a:t>&lt;</a:t>
            </a:r>
            <a:r>
              <a:rPr lang="en-US" sz="4800" dirty="0">
                <a:solidFill>
                  <a:schemeClr val="accent1"/>
                </a:solidFill>
                <a:latin typeface="Bodoni MT Black" panose="02070A03080606020203" pitchFamily="18" charset="0"/>
              </a:rPr>
              <a:t>h1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Bodoni MT Black" panose="02070A03080606020203" pitchFamily="18" charset="0"/>
              </a:rPr>
              <a:t>&gt;</a:t>
            </a:r>
            <a:r>
              <a:rPr lang="en-US" sz="4800" dirty="0">
                <a:solidFill>
                  <a:schemeClr val="bg1"/>
                </a:solidFill>
                <a:latin typeface="Bodoni MT Black" panose="02070A03080606020203" pitchFamily="18" charset="0"/>
              </a:rPr>
              <a:t>Website Construction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Bodoni MT Black" panose="02070A03080606020203" pitchFamily="18" charset="0"/>
              </a:rPr>
              <a:t>&lt;</a:t>
            </a:r>
            <a:r>
              <a:rPr lang="en-US" sz="4800" dirty="0">
                <a:solidFill>
                  <a:schemeClr val="accent1"/>
                </a:solidFill>
                <a:latin typeface="Bodoni MT Black" panose="02070A03080606020203" pitchFamily="18" charset="0"/>
              </a:rPr>
              <a:t>/h1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Bodoni MT Black" panose="02070A03080606020203" pitchFamily="18" charset="0"/>
              </a:rPr>
              <a:t>&gt;</a:t>
            </a:r>
            <a:endParaRPr lang="he-IL" sz="4800" dirty="0">
              <a:solidFill>
                <a:schemeClr val="bg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16CE8DB-0E9C-3BFF-1969-63C522EC9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5850"/>
            <a:ext cx="12228514" cy="5357812"/>
          </a:xfrm>
          <a:prstGeom prst="rect">
            <a:avLst/>
          </a:prstGeom>
          <a:gradFill flip="none" rotWithShape="1">
            <a:gsLst>
              <a:gs pos="1000">
                <a:schemeClr val="accent3">
                  <a:lumMod val="40000"/>
                  <a:lumOff val="60000"/>
                  <a:alpha val="60000"/>
                </a:schemeClr>
              </a:gs>
              <a:gs pos="97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777E2B3C-5A6B-DB17-5830-D4F32F8AC456}"/>
              </a:ext>
            </a:extLst>
          </p:cNvPr>
          <p:cNvSpPr/>
          <p:nvPr/>
        </p:nvSpPr>
        <p:spPr>
          <a:xfrm>
            <a:off x="-1" y="2223638"/>
            <a:ext cx="12228514" cy="2630714"/>
          </a:xfrm>
          <a:prstGeom prst="rect">
            <a:avLst/>
          </a:prstGeom>
          <a:gradFill flip="none" rotWithShape="1">
            <a:gsLst>
              <a:gs pos="25000">
                <a:schemeClr val="tx2">
                  <a:lumMod val="75000"/>
                </a:schemeClr>
              </a:gs>
              <a:gs pos="100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99A062C-94CE-348C-E5B3-66F3CF0A1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18" y="971096"/>
            <a:ext cx="11112595" cy="192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8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"/>
    </mc:Choice>
    <mc:Fallback xmlns="">
      <p:transition advClick="0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4729279" y="2705725"/>
            <a:ext cx="2733442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with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9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5136585" y="2705725"/>
            <a:ext cx="1983236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the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72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4809431" y="2705725"/>
            <a:ext cx="2653290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help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5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C50931E-0898-A8A3-F8C9-2464D288A829}"/>
              </a:ext>
            </a:extLst>
          </p:cNvPr>
          <p:cNvSpPr txBox="1"/>
          <p:nvPr/>
        </p:nvSpPr>
        <p:spPr>
          <a:xfrm>
            <a:off x="270208" y="2682865"/>
            <a:ext cx="1285929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of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071D712-DFF4-D907-268A-DDD3450D7E47}"/>
              </a:ext>
            </a:extLst>
          </p:cNvPr>
          <p:cNvSpPr txBox="1"/>
          <p:nvPr/>
        </p:nvSpPr>
        <p:spPr>
          <a:xfrm>
            <a:off x="1925021" y="2682865"/>
            <a:ext cx="5053819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software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7496FDF-6404-170A-5BFE-4F1B51B4DA63}"/>
              </a:ext>
            </a:extLst>
          </p:cNvPr>
          <p:cNvSpPr txBox="1"/>
          <p:nvPr/>
        </p:nvSpPr>
        <p:spPr>
          <a:xfrm>
            <a:off x="7285702" y="2705725"/>
            <a:ext cx="2752677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such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55F0CB2-0582-F4FE-7B5F-A1E5BEFFF293}"/>
              </a:ext>
            </a:extLst>
          </p:cNvPr>
          <p:cNvSpPr txBox="1"/>
          <p:nvPr/>
        </p:nvSpPr>
        <p:spPr>
          <a:xfrm>
            <a:off x="10302360" y="2682865"/>
            <a:ext cx="1394933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as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14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2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לוגו&#10;&#10;התיאור נוצר באופן אוטומטי">
            <a:extLst>
              <a:ext uri="{FF2B5EF4-FFF2-40B4-BE49-F238E27FC236}">
                <a16:creationId xmlns:a16="http://schemas.microsoft.com/office/drawing/2014/main" id="{64929208-0DE0-D0AC-7001-612E6535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3000" y="853440"/>
            <a:ext cx="1950720" cy="195072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E211035-DE37-AC80-E50F-BBA04DDB8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04330" y="4166382"/>
            <a:ext cx="2225714" cy="2175510"/>
          </a:xfrm>
          <a:prstGeom prst="rect">
            <a:avLst/>
          </a:prstGeom>
        </p:spPr>
      </p:pic>
      <p:pic>
        <p:nvPicPr>
          <p:cNvPr id="12" name="תמונה 11" descr="תמונה שמכילה אומנות קליפיפם, גרפיקת וקטור&#10;&#10;התיאור נוצר באופן אוטומטי">
            <a:extLst>
              <a:ext uri="{FF2B5EF4-FFF2-40B4-BE49-F238E27FC236}">
                <a16:creationId xmlns:a16="http://schemas.microsoft.com/office/drawing/2014/main" id="{FB08D713-CBFB-2F3D-87F6-A6CB7CE51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48722" y="2601843"/>
            <a:ext cx="1729383" cy="2594075"/>
          </a:xfrm>
          <a:prstGeom prst="rect">
            <a:avLst/>
          </a:prstGeom>
        </p:spPr>
      </p:pic>
      <p:pic>
        <p:nvPicPr>
          <p:cNvPr id="18" name="תמונה 17" descr="תמונה שמכילה טקסט, ערכת עזרה ראשונה, שלט&#10;&#10;התיאור נוצר באופן אוטומטי">
            <a:extLst>
              <a:ext uri="{FF2B5EF4-FFF2-40B4-BE49-F238E27FC236}">
                <a16:creationId xmlns:a16="http://schemas.microsoft.com/office/drawing/2014/main" id="{C770EF45-B089-1B34-D45B-54677360F3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00899" y="516108"/>
            <a:ext cx="3848101" cy="3121237"/>
          </a:xfrm>
          <a:prstGeom prst="rect">
            <a:avLst/>
          </a:prstGeom>
        </p:spPr>
      </p:pic>
      <p:pic>
        <p:nvPicPr>
          <p:cNvPr id="21" name="תמונה 20" descr="תמונה שמכילה טקסט, כלי נשק, אגרופן, מספריים&#10;&#10;התיאור נוצר באופן אוטומטי">
            <a:extLst>
              <a:ext uri="{FF2B5EF4-FFF2-40B4-BE49-F238E27FC236}">
                <a16:creationId xmlns:a16="http://schemas.microsoft.com/office/drawing/2014/main" id="{51CB3CD6-B6C4-5D23-2898-D9FB555710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43000" y="3647421"/>
            <a:ext cx="2444672" cy="23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8773B51-848A-CC2E-05DE-723567D285A8}"/>
              </a:ext>
            </a:extLst>
          </p:cNvPr>
          <p:cNvSpPr txBox="1"/>
          <p:nvPr/>
        </p:nvSpPr>
        <p:spPr>
          <a:xfrm>
            <a:off x="1805007" y="1945938"/>
            <a:ext cx="8154926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Keep in touch</a:t>
            </a:r>
            <a:endParaRPr lang="he-IL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54441D6-1C5A-5EF7-DFFE-6D6C6522E7AA}"/>
              </a:ext>
            </a:extLst>
          </p:cNvPr>
          <p:cNvSpPr txBox="1"/>
          <p:nvPr/>
        </p:nvSpPr>
        <p:spPr>
          <a:xfrm>
            <a:off x="4355411" y="4978698"/>
            <a:ext cx="3623492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odoni MT Black" panose="02070A03080606020203" pitchFamily="18" charset="0"/>
              </a:rPr>
              <a:t>Thank you !</a:t>
            </a:r>
            <a:endParaRPr lang="he-IL" sz="44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0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DFF221-4547-7D40-69D3-5305561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491" y="2525230"/>
            <a:ext cx="201101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mind</a:t>
            </a:r>
            <a:endParaRPr lang="he-IL" sz="54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26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AE462-5F66-3B0E-4438-FC17D2D4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380" y="2766218"/>
            <a:ext cx="2720341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Of a   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956771CA-A6DD-CA41-AA50-FF6ECD6ECB9C}"/>
              </a:ext>
            </a:extLst>
          </p:cNvPr>
          <p:cNvSpPr txBox="1">
            <a:spLocks/>
          </p:cNvSpPr>
          <p:nvPr/>
        </p:nvSpPr>
        <p:spPr>
          <a:xfrm>
            <a:off x="5097780" y="2766218"/>
            <a:ext cx="37719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</a:rPr>
              <a:t>designer</a:t>
            </a:r>
            <a:endParaRPr lang="he-IL" sz="6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5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800"/>
    </mc:Choice>
    <mc:Fallback xmlns="">
      <p:transition advClick="0" advTm="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4D7021-CBEE-FBE7-002D-B2B3C888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40" y="2651760"/>
            <a:ext cx="792480" cy="102774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I</a:t>
            </a:r>
            <a:endParaRPr lang="he-IL" sz="60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74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36AA38-5AB1-15AF-2FC8-B1122571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520" y="2445385"/>
            <a:ext cx="234696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want</a:t>
            </a:r>
            <a:endParaRPr lang="he-IL" sz="66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05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C628B3-58D0-6863-7396-4F0F298F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180" y="2513965"/>
            <a:ext cx="92964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to</a:t>
            </a:r>
            <a:endParaRPr lang="he-IL" sz="54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4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6FF401B-CC1E-7696-4F7E-4CF7E635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110" y="2491105"/>
            <a:ext cx="204978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Bodoni MT Black" panose="02070A03080606020203" pitchFamily="18" charset="0"/>
              </a:rPr>
              <a:t>leave</a:t>
            </a:r>
            <a:endParaRPr lang="he-IL" sz="5400" dirty="0">
              <a:solidFill>
                <a:schemeClr val="tx2">
                  <a:lumMod val="75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350"/>
    </mc:Choice>
    <mc:Fallback xmlns="">
      <p:transition advClick="0" advTm="350"/>
    </mc:Fallback>
  </mc:AlternateContent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69</Words>
  <Application>Microsoft Office PowerPoint</Application>
  <PresentationFormat>מסך רחב</PresentationFormat>
  <Paragraphs>46</Paragraphs>
  <Slides>39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39</vt:i4>
      </vt:variant>
    </vt:vector>
  </HeadingPairs>
  <TitlesOfParts>
    <vt:vector size="44" baseType="lpstr">
      <vt:lpstr>Arial</vt:lpstr>
      <vt:lpstr>Bodoni MT Black</vt:lpstr>
      <vt:lpstr>Calibri</vt:lpstr>
      <vt:lpstr>Calibri Light</vt:lpstr>
      <vt:lpstr>ערכת נושא Office</vt:lpstr>
      <vt:lpstr>Welcome </vt:lpstr>
      <vt:lpstr>into</vt:lpstr>
      <vt:lpstr>the</vt:lpstr>
      <vt:lpstr>mind</vt:lpstr>
      <vt:lpstr>Of a   </vt:lpstr>
      <vt:lpstr>I</vt:lpstr>
      <vt:lpstr>want</vt:lpstr>
      <vt:lpstr>to</vt:lpstr>
      <vt:lpstr>leave</vt:lpstr>
      <vt:lpstr>you</vt:lpstr>
      <vt:lpstr>Impressed.</vt:lpstr>
      <vt:lpstr>Impressed.</vt:lpstr>
      <vt:lpstr>Buckle up</vt:lpstr>
      <vt:lpstr>Always</vt:lpstr>
      <vt:lpstr>Aim</vt:lpstr>
      <vt:lpstr>high</vt:lpstr>
      <vt:lpstr>Make</vt:lpstr>
      <vt:lpstr>The</vt:lpstr>
      <vt:lpstr>possible</vt:lpstr>
      <vt:lpstr>ready</vt:lpstr>
      <vt:lpstr>For every</vt:lpstr>
      <vt:lpstr>Challenges.</vt:lpstr>
      <vt:lpstr>Team worker</vt:lpstr>
      <vt:lpstr>But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</dc:title>
  <dc:creator>yitzchak ochayon</dc:creator>
  <cp:lastModifiedBy>yitzchak ochayon</cp:lastModifiedBy>
  <cp:revision>8</cp:revision>
  <dcterms:created xsi:type="dcterms:W3CDTF">2023-04-29T18:44:30Z</dcterms:created>
  <dcterms:modified xsi:type="dcterms:W3CDTF">2023-05-01T18:50:52Z</dcterms:modified>
</cp:coreProperties>
</file>